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sldIdLst>
    <p:sldId id="271" r:id="rId2"/>
    <p:sldId id="256" r:id="rId3"/>
    <p:sldId id="270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222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1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81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40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0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416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11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91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907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27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83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84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08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00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45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98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06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30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EAE4DD-D76C-4E31-91B4-3105F17FA760}" type="datetimeFigureOut">
              <a:rPr lang="pl-PL" smtClean="0"/>
              <a:t>10.05.2024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1CF943-7FE2-4A99-97A0-0C2924486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540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  <p:sldLayoutId id="21474839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6039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85D26D-E533-1020-B133-87B41A07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79" y="180393"/>
            <a:ext cx="3932237" cy="1144555"/>
          </a:xfrm>
        </p:spPr>
        <p:txBody>
          <a:bodyPr>
            <a:normAutofit/>
          </a:bodyPr>
          <a:lstStyle/>
          <a:p>
            <a:r>
              <a:rPr lang="pl-PL" sz="5400" dirty="0"/>
              <a:t>19-21.II.1984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B26F9F-0170-D715-E3A7-9AF9EE9E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609600"/>
            <a:ext cx="4736126" cy="461554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Szkoła w diecezji siedleckiej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A6428C-805A-1E3D-5D2C-F09E6C887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893" y="1875454"/>
            <a:ext cx="5924940" cy="2808514"/>
          </a:xfrm>
        </p:spPr>
        <p:txBody>
          <a:bodyPr>
            <a:noAutofit/>
          </a:bodyPr>
          <a:lstStyle/>
          <a:p>
            <a:r>
              <a:rPr lang="pl-PL" sz="2800" dirty="0"/>
              <a:t>Rodzice przybyli na wywiadówkę ponownie wieszają krzyże w salach lekcyjnych i na korytarzach.</a:t>
            </a:r>
          </a:p>
          <a:p>
            <a:r>
              <a:rPr lang="pl-PL" sz="2800" dirty="0"/>
              <a:t> po dwóch dniach zostają one ponownie usunięte ze szkoły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544CCCC-FAA7-98A4-6029-268D55CBD0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54" y="5957575"/>
            <a:ext cx="745639" cy="23097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139374-C78E-8F5E-A81C-7842EE696E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085" y="5965283"/>
            <a:ext cx="720758" cy="2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C76148-09FB-0C64-CA66-F8DBB753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2" y="609600"/>
            <a:ext cx="5309428" cy="807720"/>
          </a:xfrm>
        </p:spPr>
        <p:txBody>
          <a:bodyPr>
            <a:noAutofit/>
          </a:bodyPr>
          <a:lstStyle/>
          <a:p>
            <a:pPr algn="ctr"/>
            <a:r>
              <a:rPr lang="pl-PL" sz="5400" dirty="0"/>
              <a:t>7.III.1984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373AC3-B501-35BA-EFDA-6E637305A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903" y="1866122"/>
            <a:ext cx="5401803" cy="2873208"/>
          </a:xfrm>
        </p:spPr>
        <p:txBody>
          <a:bodyPr>
            <a:noAutofit/>
          </a:bodyPr>
          <a:lstStyle/>
          <a:p>
            <a:r>
              <a:rPr lang="pl-PL" sz="2400" dirty="0"/>
              <a:t>Uczniowie rozpoczynają strajk okupacyjnych, w godzinach wieczornych oddziały ZOMO blokują młodzieży możliwość dotarcia do kościoła w Garwolinie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1BAF436-774F-4471-0FE4-48399E178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692978"/>
            <a:ext cx="5659353" cy="3890804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6145F91-2B1F-FFF9-2EBC-A9A29F5517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613" y="6007663"/>
            <a:ext cx="657716" cy="20374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4176B0A-4F4D-9C25-CA04-44580913AE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29" y="6007663"/>
            <a:ext cx="657717" cy="2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F6EA4-0A11-3369-7700-B0D9C10E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4307915" cy="55672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>27.III.1984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233DCC8-8587-1EB6-1186-1098916E2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63" y="1341623"/>
            <a:ext cx="5576840" cy="371556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B3BDB3-7BAA-DFD9-254D-75D930275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90440" y="1488545"/>
            <a:ext cx="5706846" cy="3568647"/>
          </a:xfrm>
        </p:spPr>
        <p:txBody>
          <a:bodyPr>
            <a:noAutofit/>
          </a:bodyPr>
          <a:lstStyle/>
          <a:p>
            <a:r>
              <a:rPr lang="pl-PL" sz="2800" dirty="0"/>
              <a:t>Wznowiono zajęcia w szkole dla uczniów, którzy podpisali oświadczenie o respektowaniu świeckiego charakteru szkoły. Biskup Jan Mazur podejmuje post o chlebie i wodzie w intencji rozwiązania konfliktu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BDC75B-2987-F54F-4D9D-694694D5CF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908" y="5946225"/>
            <a:ext cx="606668" cy="1652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53B8AFC-2565-4E87-A854-6CAD24CB11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76" y="5946225"/>
            <a:ext cx="773513" cy="1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B28362-1AF3-8AA4-3BE0-669FB81E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223935"/>
            <a:ext cx="3932237" cy="1091681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6.IV.1984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7C0A1C-DE92-6491-2705-1C306586A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282" y="1657739"/>
            <a:ext cx="5775648" cy="3377681"/>
          </a:xfrm>
        </p:spPr>
        <p:txBody>
          <a:bodyPr>
            <a:noAutofit/>
          </a:bodyPr>
          <a:lstStyle/>
          <a:p>
            <a:r>
              <a:rPr lang="pl-PL" sz="2400" dirty="0"/>
              <a:t>Dyrektor informuje, że Krzyż zawiśnie w bibliotece szkolnej, uczniowie mogą przynosić do szkoły emblematy religijne i kłaść je na ławkach podczas zajęć, wobec uczniów i nauczycieli broniących krzyża nie będą stosowane represje, wszyscy uczniowie mogą wrócić do szkoły…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3BCEF868-B03E-3139-61DE-510C93969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35" y="223935"/>
            <a:ext cx="4453810" cy="5181837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FF60685-EBAA-01B1-52AB-04210F1E6C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5975310"/>
            <a:ext cx="677007" cy="20971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893017-F34A-07F0-6EB6-A95C6B8CFE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07" y="5976277"/>
            <a:ext cx="673889" cy="2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7E73089-40AE-D007-8BCE-BBB5E87E59BD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6" y="126957"/>
            <a:ext cx="7569587" cy="5322122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CAB60F0-2ED7-778C-A2FA-9C02557E88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61" y="5891807"/>
            <a:ext cx="704032" cy="2180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796A353-8165-3C3E-E7E3-EBA46997BD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992" y="5891807"/>
            <a:ext cx="704034" cy="21808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6715" y="5583115"/>
            <a:ext cx="9671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red. ks.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Kiciński, opr. dr Joanna Borowicz</a:t>
            </a: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konkursu Społeczna odpowiedzialność nauki II POPUL/SN/0553/2023/01</a:t>
            </a:r>
          </a:p>
          <a:p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Katedra Katechetyki Szczegółowej i Współczesnych Form Przekazu Wiary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" y="18650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B28362-1AF3-8AA4-3BE0-669FB81E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59" y="223935"/>
            <a:ext cx="3932237" cy="1091681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7.Vi.2024 </a:t>
            </a:r>
            <a:endParaRPr lang="pl-PL" sz="4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7C0A1C-DE92-6491-2705-1C306586A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282" y="1248508"/>
            <a:ext cx="6566418" cy="4936519"/>
          </a:xfrm>
        </p:spPr>
        <p:txBody>
          <a:bodyPr>
            <a:noAutofit/>
          </a:bodyPr>
          <a:lstStyle/>
          <a:p>
            <a:pPr algn="l"/>
            <a:r>
              <a:rPr lang="pl-PL" cap="none" dirty="0" smtClean="0"/>
              <a:t>Uwaga. Dla uczniów o specjalnych potrzebach edukacyjnych są przygotowane następujące pomoce dydaktyczne</a:t>
            </a:r>
          </a:p>
          <a:p>
            <a:pPr algn="l"/>
            <a:r>
              <a:rPr lang="pl-PL" cap="none" dirty="0" smtClean="0"/>
              <a:t>A. Kalendarium obrony krzyża przygotowane i opublikowane w oddzielnym pliku i publikacji w zakresie komunikacji AAC (komunikacja alternatywna i wspomagająca).</a:t>
            </a:r>
          </a:p>
          <a:p>
            <a:pPr algn="l"/>
            <a:r>
              <a:rPr lang="pl-PL" cap="none" dirty="0" smtClean="0"/>
              <a:t>B. Prezentacja dla osób słabowidzących</a:t>
            </a:r>
          </a:p>
          <a:p>
            <a:pPr algn="l"/>
            <a:r>
              <a:rPr lang="pl-PL" cap="none" dirty="0" smtClean="0"/>
              <a:t>C. Słuchowiska edukacyjne dla osób niewidzących</a:t>
            </a:r>
          </a:p>
          <a:p>
            <a:pPr algn="l"/>
            <a:r>
              <a:rPr lang="pl-PL" cap="none" dirty="0" smtClean="0"/>
              <a:t>D. Będzie zapewniona podczas „widowiska” dostępność informacyjno-komunikacyjna, jeżeli wystąpi taka potrzeba</a:t>
            </a:r>
          </a:p>
          <a:p>
            <a:pPr algn="l"/>
            <a:r>
              <a:rPr lang="pl-PL" cap="none" dirty="0" smtClean="0"/>
              <a:t>E. Dostosowane zostaną scenariusze dla uczniów ze specjalnymi potrzebami edukacyjnymi</a:t>
            </a:r>
            <a:endParaRPr lang="pl-PL" cap="none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3BCEF868-B03E-3139-61DE-510C93969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35" y="223935"/>
            <a:ext cx="4453810" cy="5181837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FF60685-EBAA-01B1-52AB-04210F1E6C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5975310"/>
            <a:ext cx="677007" cy="20971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893017-F34A-07F0-6EB6-A95C6B8CFE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07" y="5976277"/>
            <a:ext cx="673889" cy="2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7DE43C-5071-0CE6-306F-183A53EDC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Miętne 1983/1984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B1BF15-0B08-5805-4C0F-97861F8B3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/>
              <a:t>Kalendarium wydarzeń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109E5B9-BCC7-42F4-C907-D332714E50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877" y="6352283"/>
            <a:ext cx="826478" cy="25601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5EDEDD-D2FB-FD45-23F3-D27D23AAE6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781" y="6345586"/>
            <a:ext cx="848096" cy="26271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13238" y="747346"/>
            <a:ext cx="760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</a:t>
            </a:r>
            <a:r>
              <a:rPr lang="pl-PL" dirty="0" smtClean="0"/>
              <a:t>ed. ks. A. Kiciński</a:t>
            </a:r>
          </a:p>
          <a:p>
            <a:r>
              <a:rPr lang="pl-PL" dirty="0"/>
              <a:t>o</a:t>
            </a:r>
            <a:r>
              <a:rPr lang="pl-PL" dirty="0" smtClean="0"/>
              <a:t>pr. dr Joanna Borowicz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50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1F0A0BE1-5B4E-808B-9C06-64FF6A38651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41" y="356895"/>
            <a:ext cx="8858239" cy="512017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964BA19-437B-21D0-CD10-C11052FC63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44" y="5661644"/>
            <a:ext cx="895517" cy="27740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95C862A-BD8F-65F4-0D34-A5977462C1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61" y="5661644"/>
            <a:ext cx="895519" cy="2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7C32FF9-EF7A-FDF8-5F56-E1E8BFB56B1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299"/>
            <a:ext cx="7315200" cy="5193841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6FBE91E-2731-426B-A42A-6AC24EBB41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500" y="5847606"/>
            <a:ext cx="885230" cy="27421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31FAD17-F6A8-BA2B-4871-DBF3DAF815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30" y="5847606"/>
            <a:ext cx="885231" cy="2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D581B3D-1321-E6C2-E9CF-8DAD57FF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70" y="555170"/>
            <a:ext cx="4077477" cy="1129004"/>
          </a:xfrm>
        </p:spPr>
        <p:txBody>
          <a:bodyPr/>
          <a:lstStyle/>
          <a:p>
            <a:pPr algn="ctr"/>
            <a:r>
              <a:rPr lang="pl-PL" sz="5400" b="1" dirty="0"/>
              <a:t>5.XII.1983</a:t>
            </a:r>
            <a:endParaRPr lang="pl-PL" sz="5400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74727BA-0EC1-8AB7-AAFF-24F491CEC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699" y="1782146"/>
            <a:ext cx="5570375" cy="329370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„Nieznani sprawcy” usunęli krzyże z </a:t>
            </a:r>
            <a:r>
              <a:rPr lang="pl-PL" sz="2400" dirty="0" err="1"/>
              <a:t>sal</a:t>
            </a:r>
            <a:r>
              <a:rPr lang="pl-PL" sz="2400" dirty="0"/>
              <a:t> lekcyjnych Zespołu Szkół Rolniczych w Miętnem, powodując tym niezadowolenie społeczności uczniowskiej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B7B713-5929-146C-79F4-35866F247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09600"/>
            <a:ext cx="5171556" cy="4559559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Szkoła w diecezji siedleckiej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E25E4D7-71A9-B929-09ED-9DC53F4BEF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569" y="6039011"/>
            <a:ext cx="784298" cy="24295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20DC21D-BAAD-5D91-3E6C-F28A3547C0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867" y="6040314"/>
            <a:ext cx="779378" cy="2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49A1F-CC65-5E4C-486E-9911036C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960120"/>
          </a:xfrm>
        </p:spPr>
        <p:txBody>
          <a:bodyPr>
            <a:normAutofit/>
          </a:bodyPr>
          <a:lstStyle/>
          <a:p>
            <a:r>
              <a:rPr lang="pl-PL" sz="5400" dirty="0"/>
              <a:t>19.XII.1983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B449AA-5D16-C968-0D17-4B8EEEDA4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477" y="609600"/>
            <a:ext cx="4988054" cy="481148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Szkoła w diecezji siedleckiej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71938B-5C47-2118-2A66-A9B18BB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612" y="1810140"/>
            <a:ext cx="5844074" cy="3131974"/>
          </a:xfrm>
        </p:spPr>
        <p:txBody>
          <a:bodyPr>
            <a:noAutofit/>
          </a:bodyPr>
          <a:lstStyle/>
          <a:p>
            <a:r>
              <a:rPr lang="pl-PL" sz="2400" dirty="0"/>
              <a:t>Samorząd szkolny wręcza dyrektorowi petycję, w której uczniowie domagają się wyjaśnienia przyczyn usunięcia krzyży i żądają  ich powrotu. Rozpoczyna się walka o krzyż…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0DFA434-FAF4-A461-BF0A-B477F8E01E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092" y="5896251"/>
            <a:ext cx="807185" cy="25004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B83352C-D68A-5E63-251E-297F6E7E0A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5896250"/>
            <a:ext cx="807187" cy="2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B91FC0-5F70-4A50-8810-E66A9205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125894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9.I.1984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1DB749-AE49-1FB9-5820-6E117980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130" y="609600"/>
            <a:ext cx="4857425" cy="4494245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Szkoła </a:t>
            </a:r>
            <a:r>
              <a:rPr lang="pl-PL" dirty="0"/>
              <a:t>w diecezji siedleckiej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5731C1-4435-2D99-096C-5B11CF58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88" y="1987420"/>
            <a:ext cx="5551715" cy="2627345"/>
          </a:xfrm>
        </p:spPr>
        <p:txBody>
          <a:bodyPr>
            <a:noAutofit/>
          </a:bodyPr>
          <a:lstStyle/>
          <a:p>
            <a:r>
              <a:rPr lang="pl-PL" sz="2400" dirty="0"/>
              <a:t>Dyrektor informuje uczniów, że w szkole świeckiej nie ma miejsca na formy i treści religijne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4CF8F05-5C3B-9D7C-6466-AFF81C9525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09" y="5939387"/>
            <a:ext cx="792975" cy="2456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8EE43AF-00DB-8EFE-967D-5F13716B54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485" y="5939387"/>
            <a:ext cx="792974" cy="2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6F29A-A02E-6246-65A8-5B09CE05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738" y="460310"/>
            <a:ext cx="3932237" cy="1097280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10.I.1984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FAD010-2099-1C49-4FD7-6E0A68897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282" y="1931438"/>
            <a:ext cx="5197151" cy="3173962"/>
          </a:xfrm>
        </p:spPr>
        <p:txBody>
          <a:bodyPr>
            <a:noAutofit/>
          </a:bodyPr>
          <a:lstStyle/>
          <a:p>
            <a:r>
              <a:rPr lang="pl-PL" sz="2800" dirty="0"/>
              <a:t>Uczniowie rezygnują z uczestnictwa w zajęciach lekcyjnych do czasu rozwiązania problemu . W Godzinach 13.oo – 17.30 około 500 osób podejmuje strajk protestacyjny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1B74B90-0891-234E-3C66-4B1937211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83" y="870371"/>
            <a:ext cx="5996279" cy="3590271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C7D49F5-3E6C-A37F-DCD3-E1F69068B8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68" y="5943577"/>
            <a:ext cx="685799" cy="2124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2CDAE92-96B2-9DA9-274D-DD37A82682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68" y="5943576"/>
            <a:ext cx="674787" cy="2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CCB94E-EB15-751C-F08D-AFE4FE89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8" y="609601"/>
            <a:ext cx="3932237" cy="817984"/>
          </a:xfrm>
        </p:spPr>
        <p:txBody>
          <a:bodyPr>
            <a:normAutofit fontScale="90000"/>
          </a:bodyPr>
          <a:lstStyle/>
          <a:p>
            <a:r>
              <a:rPr lang="pl-PL" sz="5400" dirty="0"/>
              <a:t>12.I.1984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F5AC1C-1428-C01D-A3C0-020D04B88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943" y="1660850"/>
            <a:ext cx="5327779" cy="3564294"/>
          </a:xfrm>
        </p:spPr>
        <p:txBody>
          <a:bodyPr>
            <a:noAutofit/>
          </a:bodyPr>
          <a:lstStyle/>
          <a:p>
            <a:r>
              <a:rPr lang="pl-PL" sz="2800" dirty="0"/>
              <a:t>Dyrektor oddaje przedstawicielom samorządu usunięte z </a:t>
            </a:r>
            <a:r>
              <a:rPr lang="pl-PL" sz="2800" dirty="0" err="1"/>
              <a:t>sal</a:t>
            </a:r>
            <a:r>
              <a:rPr lang="pl-PL" sz="2800" dirty="0"/>
              <a:t> lekcyjnych krzyże, w asyście nauczycieli zostają one odwiezione do kościoła w Garwolinie</a:t>
            </a:r>
          </a:p>
        </p:txBody>
      </p:sp>
      <p:pic>
        <p:nvPicPr>
          <p:cNvPr id="22" name="Symbol zastępczy zawartości 21">
            <a:extLst>
              <a:ext uri="{FF2B5EF4-FFF2-40B4-BE49-F238E27FC236}">
                <a16:creationId xmlns:a16="http://schemas.microsoft.com/office/drawing/2014/main" id="{47A7A25F-4061-1C04-71D2-6A3346EC5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46" y="255036"/>
            <a:ext cx="4092890" cy="51816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B5C217E-E62D-6A4B-F9F5-B729E13B3E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53" y="5926569"/>
            <a:ext cx="671733" cy="2080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F796BCC-AF1C-65EB-C59B-9CF296D7A1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491" y="5923035"/>
            <a:ext cx="683143" cy="2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Wydarzenie główne</Template>
  <TotalTime>165</TotalTime>
  <Words>366</Words>
  <Application>Microsoft Office PowerPoint</Application>
  <PresentationFormat>Panoramiczny</PresentationFormat>
  <Paragraphs>38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Impact</vt:lpstr>
      <vt:lpstr>Times New Roman</vt:lpstr>
      <vt:lpstr>Wydarzenie główne</vt:lpstr>
      <vt:lpstr>Prezentacja programu PowerPoint</vt:lpstr>
      <vt:lpstr>Miętne 1983/1984</vt:lpstr>
      <vt:lpstr>Prezentacja programu PowerPoint</vt:lpstr>
      <vt:lpstr>Prezentacja programu PowerPoint</vt:lpstr>
      <vt:lpstr>5.XII.1983</vt:lpstr>
      <vt:lpstr>19.XII.1983</vt:lpstr>
      <vt:lpstr>9.I.1984</vt:lpstr>
      <vt:lpstr>10.I.1984 </vt:lpstr>
      <vt:lpstr>12.I.1984 </vt:lpstr>
      <vt:lpstr>19-21.II.1984</vt:lpstr>
      <vt:lpstr>7.III.1984 </vt:lpstr>
      <vt:lpstr>27.III.1984</vt:lpstr>
      <vt:lpstr>6.IV.1984 </vt:lpstr>
      <vt:lpstr>Prezentacja programu PowerPoint</vt:lpstr>
      <vt:lpstr>7.Vi.2024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Miętne 1983/1984</dc:title>
  <dc:creator>Joanna Borowicz</dc:creator>
  <cp:lastModifiedBy>AK</cp:lastModifiedBy>
  <cp:revision>17</cp:revision>
  <dcterms:created xsi:type="dcterms:W3CDTF">2024-03-14T19:34:46Z</dcterms:created>
  <dcterms:modified xsi:type="dcterms:W3CDTF">2024-05-10T17:48:02Z</dcterms:modified>
</cp:coreProperties>
</file>